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34" r:id="rId3"/>
    <p:sldId id="335" r:id="rId4"/>
    <p:sldId id="336" r:id="rId5"/>
    <p:sldId id="342" r:id="rId6"/>
    <p:sldId id="343" r:id="rId7"/>
    <p:sldId id="344" r:id="rId8"/>
    <p:sldId id="345" r:id="rId9"/>
    <p:sldId id="337" r:id="rId10"/>
    <p:sldId id="340" r:id="rId11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xuan Zeng" initials="x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DA8"/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2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72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10" y="0"/>
            <a:ext cx="10464800" cy="126942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" y="-5393690"/>
            <a:ext cx="10944860" cy="122516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35" y="-148590"/>
            <a:ext cx="11250295" cy="13028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-5838190"/>
            <a:ext cx="11496675" cy="126961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0"/>
            <a:ext cx="11140440" cy="13928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-5307330"/>
            <a:ext cx="11399520" cy="123247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-196215"/>
            <a:ext cx="11374755" cy="13962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" y="-5160010"/>
            <a:ext cx="11522075" cy="123139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0" y="-904875"/>
            <a:ext cx="11633200" cy="115677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2.xml><?xml version="1.0" encoding="utf-8"?>
<p:tagLst xmlns:p="http://schemas.openxmlformats.org/presentationml/2006/main">
  <p:tag name="KSO_DOCER_TEMPLATE_OPEN_ONCE_MARK" val="1"/>
  <p:tag name="COMMONDATA" val="eyJoZGlkIjoiNDY5OTRmN2IyNDQ2YjNjMWRjZTZkOTFiYjQwYWM2ZDkifQ=="/>
  <p:tag name="KSO_WPP_MARK_KEY" val="7cf0522a-b1ac-4fe5-8a3d-391fb2da4fe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239</cp:revision>
  <dcterms:created xsi:type="dcterms:W3CDTF">2019-06-19T02:08:00Z</dcterms:created>
  <dcterms:modified xsi:type="dcterms:W3CDTF">2025-02-27T01:37:28Z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FF727F5863F94CD59D7D6D606743F37F</vt:lpwstr>
  </property>
</Properties>
</file>